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322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263" r:id="rId19"/>
    <p:sldId id="312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7" autoAdjust="0"/>
    <p:restoredTop sz="88810" autoAdjust="0"/>
  </p:normalViewPr>
  <p:slideViewPr>
    <p:cSldViewPr>
      <p:cViewPr varScale="1">
        <p:scale>
          <a:sx n="53" d="100"/>
          <a:sy n="53" d="100"/>
        </p:scale>
        <p:origin x="-173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7/24/15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flickr.com/photos/dieselbug2007/414348333/sizes/l/in/photostream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flickr.com/photos/marklincoln/5435427346/sizes/o/in/photostream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00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1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61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73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97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1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80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36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4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4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3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SpecFlow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(with some BDD and ATDD thrown in)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Bender</a:t>
            </a:r>
          </a:p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Application Development Practice Lead</a:t>
            </a:r>
          </a:p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ICC - Columbus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James@JamesCBender.com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  <a:latin typeface="Arial" charset="0"/>
              </a:rPr>
              <a:t>JamesBender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string or an empty string in the rare case of a draw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defects</a:t>
            </a: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76200" y="838200"/>
            <a:ext cx="493395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Want to learn more?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Thank you!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148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www.JamesCBender.com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james@jamescbender.com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28762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17252</TotalTime>
  <Words>376</Words>
  <Application>Microsoft Macintosh PowerPoint</Application>
  <PresentationFormat>On-screen Show (4:3)</PresentationFormat>
  <Paragraphs>58</Paragraphs>
  <Slides>19</Slides>
  <Notes>8</Notes>
  <HiddenSlides>4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1_Office Theme</vt:lpstr>
      <vt:lpstr>Getting Started with SpecFlow  (with some BDD and ATDD thrown 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Bender, James</cp:lastModifiedBy>
  <cp:revision>117</cp:revision>
  <dcterms:created xsi:type="dcterms:W3CDTF">2010-09-25T15:53:03Z</dcterms:created>
  <dcterms:modified xsi:type="dcterms:W3CDTF">2015-07-24T14:58:29Z</dcterms:modified>
</cp:coreProperties>
</file>